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Students entering </a:t>
            </a:r>
            <a:r>
              <a:rPr lang="en-US" dirty="0" err="1" smtClean="0"/>
              <a:t>prealgebra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Shepherd Middle School</a:t>
            </a:r>
          </a:p>
          <a:p>
            <a:r>
              <a:rPr lang="en-US" dirty="0" smtClean="0"/>
              <a:t>Summer Packet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3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11654" r="653" b="3242"/>
          <a:stretch/>
        </p:blipFill>
        <p:spPr>
          <a:xfrm>
            <a:off x="1204856" y="125128"/>
            <a:ext cx="5696204" cy="64585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b="4758"/>
          <a:stretch/>
        </p:blipFill>
        <p:spPr>
          <a:xfrm>
            <a:off x="1688950" y="301214"/>
            <a:ext cx="5369751" cy="62071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4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" t="3528" r="1373" b="10264"/>
          <a:stretch/>
        </p:blipFill>
        <p:spPr>
          <a:xfrm>
            <a:off x="1323191" y="193638"/>
            <a:ext cx="5486400" cy="63039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8773" r="578" b="4488"/>
          <a:stretch/>
        </p:blipFill>
        <p:spPr>
          <a:xfrm>
            <a:off x="1290918" y="86061"/>
            <a:ext cx="5583219" cy="64545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5" b="595"/>
          <a:stretch/>
        </p:blipFill>
        <p:spPr>
          <a:xfrm>
            <a:off x="1387736" y="333487"/>
            <a:ext cx="5411096" cy="62932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b="3247"/>
          <a:stretch/>
        </p:blipFill>
        <p:spPr>
          <a:xfrm>
            <a:off x="1420009" y="398033"/>
            <a:ext cx="5604734" cy="6411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5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b="6657"/>
          <a:stretch/>
        </p:blipFill>
        <p:spPr>
          <a:xfrm>
            <a:off x="1312433" y="342159"/>
            <a:ext cx="5609037" cy="61527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4144"/>
          <a:stretch/>
        </p:blipFill>
        <p:spPr>
          <a:xfrm>
            <a:off x="1301676" y="272569"/>
            <a:ext cx="5723068" cy="6332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b="3791"/>
          <a:stretch/>
        </p:blipFill>
        <p:spPr>
          <a:xfrm>
            <a:off x="1290918" y="117257"/>
            <a:ext cx="5580137" cy="64556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3480"/>
          <a:stretch/>
        </p:blipFill>
        <p:spPr>
          <a:xfrm>
            <a:off x="1495313" y="207997"/>
            <a:ext cx="5335792" cy="63434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 b="2804"/>
          <a:stretch/>
        </p:blipFill>
        <p:spPr>
          <a:xfrm>
            <a:off x="1258645" y="161365"/>
            <a:ext cx="5733826" cy="6497619"/>
          </a:xfrm>
        </p:spPr>
      </p:pic>
    </p:spTree>
    <p:extLst>
      <p:ext uri="{BB962C8B-B14F-4D97-AF65-F5344CB8AC3E}">
        <p14:creationId xmlns:p14="http://schemas.microsoft.com/office/powerpoint/2010/main" val="128793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3" b="6340"/>
          <a:stretch/>
        </p:blipFill>
        <p:spPr>
          <a:xfrm>
            <a:off x="1376979" y="279697"/>
            <a:ext cx="5824771" cy="63082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 b="8051"/>
          <a:stretch/>
        </p:blipFill>
        <p:spPr>
          <a:xfrm>
            <a:off x="1516827" y="247425"/>
            <a:ext cx="5755342" cy="62952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b="3005"/>
          <a:stretch/>
        </p:blipFill>
        <p:spPr>
          <a:xfrm>
            <a:off x="1290917" y="258184"/>
            <a:ext cx="5550947" cy="64780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4154"/>
          <a:stretch/>
        </p:blipFill>
        <p:spPr>
          <a:xfrm>
            <a:off x="1506070" y="321580"/>
            <a:ext cx="5335793" cy="6208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3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8885"/>
          <a:stretch/>
        </p:blipFill>
        <p:spPr>
          <a:xfrm>
            <a:off x="1484555" y="172122"/>
            <a:ext cx="5719919" cy="6562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3882"/>
          <a:stretch/>
        </p:blipFill>
        <p:spPr>
          <a:xfrm>
            <a:off x="1323191" y="17252"/>
            <a:ext cx="5680629" cy="67493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7" b="7019"/>
          <a:stretch/>
        </p:blipFill>
        <p:spPr>
          <a:xfrm>
            <a:off x="1065007" y="64546"/>
            <a:ext cx="5819887" cy="64438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1186"/>
          <a:stretch/>
        </p:blipFill>
        <p:spPr>
          <a:xfrm>
            <a:off x="1420009" y="301213"/>
            <a:ext cx="5369752" cy="63254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6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b="1265"/>
          <a:stretch/>
        </p:blipFill>
        <p:spPr>
          <a:xfrm>
            <a:off x="1613646" y="355002"/>
            <a:ext cx="5521709" cy="63685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1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1285"/>
          <a:stretch/>
        </p:blipFill>
        <p:spPr>
          <a:xfrm>
            <a:off x="1613647" y="161365"/>
            <a:ext cx="5217459" cy="61641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4335" r="-2440" b="9774"/>
          <a:stretch/>
        </p:blipFill>
        <p:spPr>
          <a:xfrm>
            <a:off x="1570616" y="311972"/>
            <a:ext cx="5432612" cy="6056554"/>
          </a:xfrm>
        </p:spPr>
      </p:pic>
    </p:spTree>
    <p:extLst>
      <p:ext uri="{BB962C8B-B14F-4D97-AF65-F5344CB8AC3E}">
        <p14:creationId xmlns:p14="http://schemas.microsoft.com/office/powerpoint/2010/main" val="1784877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0" b="2665"/>
          <a:stretch/>
        </p:blipFill>
        <p:spPr>
          <a:xfrm>
            <a:off x="1613647" y="225910"/>
            <a:ext cx="5616305" cy="62363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3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9" b="1306"/>
          <a:stretch/>
        </p:blipFill>
        <p:spPr>
          <a:xfrm>
            <a:off x="1290918" y="266537"/>
            <a:ext cx="5635611" cy="63171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3" b="3872"/>
          <a:stretch/>
        </p:blipFill>
        <p:spPr>
          <a:xfrm>
            <a:off x="1323190" y="514930"/>
            <a:ext cx="5593977" cy="60579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8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3334"/>
          <a:stretch/>
        </p:blipFill>
        <p:spPr>
          <a:xfrm>
            <a:off x="1581374" y="487566"/>
            <a:ext cx="5432613" cy="61929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7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5237"/>
          <a:stretch/>
        </p:blipFill>
        <p:spPr>
          <a:xfrm>
            <a:off x="1204857" y="494853"/>
            <a:ext cx="5615492" cy="6250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" t="11832" r="831" b="2551"/>
          <a:stretch/>
        </p:blipFill>
        <p:spPr>
          <a:xfrm>
            <a:off x="1452281" y="516367"/>
            <a:ext cx="5475643" cy="62458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78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5144"/>
          <a:stretch/>
        </p:blipFill>
        <p:spPr>
          <a:xfrm>
            <a:off x="1495314" y="398033"/>
            <a:ext cx="5411096" cy="59679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7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" b="6834"/>
          <a:stretch/>
        </p:blipFill>
        <p:spPr>
          <a:xfrm>
            <a:off x="1592131" y="225909"/>
            <a:ext cx="5561704" cy="62957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b="2242"/>
          <a:stretch/>
        </p:blipFill>
        <p:spPr>
          <a:xfrm>
            <a:off x="1570616" y="322729"/>
            <a:ext cx="5357309" cy="6119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23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b="4538"/>
          <a:stretch/>
        </p:blipFill>
        <p:spPr>
          <a:xfrm>
            <a:off x="1333949" y="322730"/>
            <a:ext cx="5529430" cy="62636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5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6636"/>
          <a:stretch/>
        </p:blipFill>
        <p:spPr>
          <a:xfrm>
            <a:off x="1549101" y="419548"/>
            <a:ext cx="4797911" cy="5325036"/>
          </a:xfrm>
        </p:spPr>
      </p:pic>
    </p:spTree>
    <p:extLst>
      <p:ext uri="{BB962C8B-B14F-4D97-AF65-F5344CB8AC3E}">
        <p14:creationId xmlns:p14="http://schemas.microsoft.com/office/powerpoint/2010/main" val="880658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5" b="3736"/>
          <a:stretch/>
        </p:blipFill>
        <p:spPr>
          <a:xfrm>
            <a:off x="1344706" y="355001"/>
            <a:ext cx="6228678" cy="64113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3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3367"/>
          <a:stretch/>
        </p:blipFill>
        <p:spPr>
          <a:xfrm>
            <a:off x="1312433" y="623944"/>
            <a:ext cx="5550946" cy="61103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3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562"/>
          <a:stretch/>
        </p:blipFill>
        <p:spPr>
          <a:xfrm>
            <a:off x="1430766" y="258182"/>
            <a:ext cx="5389581" cy="62454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0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b="3757"/>
          <a:stretch/>
        </p:blipFill>
        <p:spPr>
          <a:xfrm>
            <a:off x="1140310" y="107576"/>
            <a:ext cx="5647765" cy="63900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80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b="8709"/>
          <a:stretch/>
        </p:blipFill>
        <p:spPr>
          <a:xfrm>
            <a:off x="662863" y="139849"/>
            <a:ext cx="6084915" cy="6443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5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2991"/>
          <a:stretch/>
        </p:blipFill>
        <p:spPr>
          <a:xfrm>
            <a:off x="1151068" y="376517"/>
            <a:ext cx="5369752" cy="63470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2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4645"/>
          <a:stretch/>
        </p:blipFill>
        <p:spPr>
          <a:xfrm>
            <a:off x="1409251" y="387275"/>
            <a:ext cx="5369752" cy="60995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0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2" b="2602"/>
          <a:stretch/>
        </p:blipFill>
        <p:spPr>
          <a:xfrm>
            <a:off x="1075765" y="337916"/>
            <a:ext cx="5586999" cy="621349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6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b="5340"/>
          <a:stretch/>
        </p:blipFill>
        <p:spPr>
          <a:xfrm>
            <a:off x="1000461" y="202221"/>
            <a:ext cx="5670792" cy="62174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6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9842"/>
          <a:stretch/>
        </p:blipFill>
        <p:spPr>
          <a:xfrm>
            <a:off x="1301676" y="253327"/>
            <a:ext cx="5830646" cy="63411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3806"/>
          <a:stretch/>
        </p:blipFill>
        <p:spPr>
          <a:xfrm>
            <a:off x="1527585" y="398033"/>
            <a:ext cx="5023821" cy="54541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3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9307"/>
          <a:stretch/>
        </p:blipFill>
        <p:spPr>
          <a:xfrm>
            <a:off x="1032734" y="236668"/>
            <a:ext cx="5724696" cy="6217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7124"/>
          <a:stretch/>
        </p:blipFill>
        <p:spPr>
          <a:xfrm>
            <a:off x="1247888" y="384050"/>
            <a:ext cx="5597698" cy="60275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2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2907"/>
          <a:stretch/>
        </p:blipFill>
        <p:spPr>
          <a:xfrm>
            <a:off x="1452282" y="193637"/>
            <a:ext cx="5346550" cy="63732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5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b="7477"/>
          <a:stretch/>
        </p:blipFill>
        <p:spPr>
          <a:xfrm>
            <a:off x="1301676" y="139849"/>
            <a:ext cx="5109882" cy="55509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b="4633"/>
          <a:stretch/>
        </p:blipFill>
        <p:spPr>
          <a:xfrm>
            <a:off x="1484555" y="338304"/>
            <a:ext cx="5533093" cy="61055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 b="9779"/>
          <a:stretch/>
        </p:blipFill>
        <p:spPr>
          <a:xfrm>
            <a:off x="989704" y="53788"/>
            <a:ext cx="6454122" cy="64545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-135"/>
          <a:stretch/>
        </p:blipFill>
        <p:spPr>
          <a:xfrm>
            <a:off x="1237129" y="215153"/>
            <a:ext cx="5125524" cy="61964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1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294</TotalTime>
  <Words>9</Words>
  <Application>Microsoft Office PowerPoint</Application>
  <PresentationFormat>Widescreen</PresentationFormat>
  <Paragraphs>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Rockwell</vt:lpstr>
      <vt:lpstr>Rockwell Condensed</vt:lpstr>
      <vt:lpstr>Wingdings</vt:lpstr>
      <vt:lpstr>Wood Type</vt:lpstr>
      <vt:lpstr>Students entering prealgebra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entering prealgebra</dc:title>
  <dc:creator>Lucas Logan</dc:creator>
  <cp:lastModifiedBy>Lucas Logan</cp:lastModifiedBy>
  <cp:revision>7</cp:revision>
  <dcterms:created xsi:type="dcterms:W3CDTF">2017-03-29T15:14:27Z</dcterms:created>
  <dcterms:modified xsi:type="dcterms:W3CDTF">2017-04-04T19:50:41Z</dcterms:modified>
</cp:coreProperties>
</file>